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4" autoAdjust="0"/>
    <p:restoredTop sz="94660"/>
  </p:normalViewPr>
  <p:slideViewPr>
    <p:cSldViewPr snapToGrid="0" snapToObjects="1">
      <p:cViewPr>
        <p:scale>
          <a:sx n="400" d="100"/>
          <a:sy n="400" d="100"/>
        </p:scale>
        <p:origin x="4016" y="44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22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97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4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5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6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1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96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75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1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12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2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8A3BE-4836-2642-AFFC-D726285E22A9}" type="datetimeFigureOut">
              <a:rPr lang="en-US" smtClean="0"/>
              <a:t>28/06/2013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ADEAD-3C97-E746-9B47-B99210475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43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x5.t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 µm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495300" y="4923367"/>
            <a:ext cx="821267" cy="334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793567" y="2027767"/>
            <a:ext cx="732366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706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10.t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r>
              <a:rPr lang="en-US" dirty="0" smtClean="0"/>
              <a:t>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936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20.t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7800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179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50.t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79500"/>
            <a:ext cx="6242304" cy="4681728"/>
          </a:xfrm>
          <a:prstGeom prst="rect">
            <a:avLst/>
          </a:prstGeom>
        </p:spPr>
      </p:pic>
      <p:sp>
        <p:nvSpPr>
          <p:cNvPr id="5" name="Folded Corner 4"/>
          <p:cNvSpPr/>
          <p:nvPr/>
        </p:nvSpPr>
        <p:spPr>
          <a:xfrm>
            <a:off x="6521704" y="5520267"/>
            <a:ext cx="1130300" cy="211328"/>
          </a:xfrm>
          <a:prstGeom prst="foldedCorner">
            <a:avLst/>
          </a:prstGeom>
          <a:ln>
            <a:solidFill>
              <a:srgbClr val="FFFF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r>
              <a:rPr lang="en-US" dirty="0" smtClean="0"/>
              <a:t>0 µm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69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_2_3_bou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3900"/>
            <a:ext cx="9144000" cy="285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58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4280</TotalTime>
  <Words>8</Words>
  <Application>Microsoft Macintosh PowerPoint</Application>
  <PresentationFormat>On-screen Show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Ramjaun</dc:creator>
  <cp:lastModifiedBy>Tim Ramjaun</cp:lastModifiedBy>
  <cp:revision>6</cp:revision>
  <dcterms:created xsi:type="dcterms:W3CDTF">2013-06-28T14:11:03Z</dcterms:created>
  <dcterms:modified xsi:type="dcterms:W3CDTF">2013-07-01T13:31:32Z</dcterms:modified>
</cp:coreProperties>
</file>